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86477" autoAdjust="0"/>
  </p:normalViewPr>
  <p:slideViewPr>
    <p:cSldViewPr>
      <p:cViewPr varScale="1">
        <p:scale>
          <a:sx n="79" d="100"/>
          <a:sy n="79" d="100"/>
        </p:scale>
        <p:origin x="-14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A309F4-9DD3-4ACE-BB84-4F8FAC5EEF4C}" type="doc">
      <dgm:prSet loTypeId="urn:microsoft.com/office/officeart/2005/8/layout/cycle2" loCatId="cycle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3408C09D-7125-4003-999A-1A6082A493F5}">
      <dgm:prSet phldrT="[Text]" custT="1"/>
      <dgm:spPr/>
      <dgm:t>
        <a:bodyPr/>
        <a:lstStyle/>
        <a:p>
          <a:r>
            <a:rPr lang="en-US" sz="1200" dirty="0"/>
            <a:t>Step 1 -Decreasing the national debt.</a:t>
          </a:r>
        </a:p>
      </dgm:t>
    </dgm:pt>
    <dgm:pt modelId="{70067149-42F6-4C3D-9AA9-97B68779AFDD}" type="parTrans" cxnId="{4EA4E618-7926-4767-9E97-844B22DD1584}">
      <dgm:prSet/>
      <dgm:spPr/>
      <dgm:t>
        <a:bodyPr/>
        <a:lstStyle/>
        <a:p>
          <a:endParaRPr lang="en-US"/>
        </a:p>
      </dgm:t>
    </dgm:pt>
    <dgm:pt modelId="{C71E6F83-BD48-4163-B5F1-AE3B877CF446}" type="sibTrans" cxnId="{4EA4E618-7926-4767-9E97-844B22DD1584}">
      <dgm:prSet/>
      <dgm:spPr/>
      <dgm:t>
        <a:bodyPr/>
        <a:lstStyle/>
        <a:p>
          <a:endParaRPr lang="en-US"/>
        </a:p>
      </dgm:t>
    </dgm:pt>
    <dgm:pt modelId="{56154712-0CE9-4994-9272-CD3EC8607854}">
      <dgm:prSet phldrT="[Text]" custT="1"/>
      <dgm:spPr/>
      <dgm:t>
        <a:bodyPr/>
        <a:lstStyle/>
        <a:p>
          <a:r>
            <a:rPr lang="en-US" sz="1200" dirty="0"/>
            <a:t>Step 2- Raising the amount of money spent on health care.</a:t>
          </a:r>
        </a:p>
      </dgm:t>
    </dgm:pt>
    <dgm:pt modelId="{A6C9FCDD-76AD-4F5E-A8EA-E6F0CE29687E}" type="parTrans" cxnId="{0060BD21-3660-4438-A05B-52456AAF28F0}">
      <dgm:prSet/>
      <dgm:spPr/>
      <dgm:t>
        <a:bodyPr/>
        <a:lstStyle/>
        <a:p>
          <a:endParaRPr lang="en-US"/>
        </a:p>
      </dgm:t>
    </dgm:pt>
    <dgm:pt modelId="{7A5A1F5D-AEF6-4911-9CEF-5BEFE10A3B0B}" type="sibTrans" cxnId="{0060BD21-3660-4438-A05B-52456AAF28F0}">
      <dgm:prSet/>
      <dgm:spPr/>
      <dgm:t>
        <a:bodyPr/>
        <a:lstStyle/>
        <a:p>
          <a:endParaRPr lang="en-US"/>
        </a:p>
      </dgm:t>
    </dgm:pt>
    <dgm:pt modelId="{D9C28562-3430-4529-97E8-57E4C7233B3A}">
      <dgm:prSet phldrT="[Text]" custT="1"/>
      <dgm:spPr/>
      <dgm:t>
        <a:bodyPr/>
        <a:lstStyle/>
        <a:p>
          <a:r>
            <a:rPr lang="en-US" sz="1400" dirty="0"/>
            <a:t>Step 3- Making sure that the citizens are protected using less money by decreasing military spending.</a:t>
          </a:r>
        </a:p>
      </dgm:t>
    </dgm:pt>
    <dgm:pt modelId="{BAACCA86-979D-4020-95AA-66B07726A50C}" type="parTrans" cxnId="{4029444A-82D8-44A2-B1CB-839624F160C4}">
      <dgm:prSet/>
      <dgm:spPr/>
      <dgm:t>
        <a:bodyPr/>
        <a:lstStyle/>
        <a:p>
          <a:endParaRPr lang="en-US"/>
        </a:p>
      </dgm:t>
    </dgm:pt>
    <dgm:pt modelId="{7C3DD3E4-9C40-46D9-A1F3-BCF29C41AACE}" type="sibTrans" cxnId="{4029444A-82D8-44A2-B1CB-839624F160C4}">
      <dgm:prSet/>
      <dgm:spPr/>
      <dgm:t>
        <a:bodyPr/>
        <a:lstStyle/>
        <a:p>
          <a:endParaRPr lang="en-US"/>
        </a:p>
      </dgm:t>
    </dgm:pt>
    <dgm:pt modelId="{87D70FA8-0357-4E38-A644-D362CACBAE00}">
      <dgm:prSet phldrT="[Text]"/>
      <dgm:spPr/>
      <dgm:t>
        <a:bodyPr/>
        <a:lstStyle/>
        <a:p>
          <a:r>
            <a:rPr lang="en-US" dirty="0"/>
            <a:t>Step 4-Increase the citizens </a:t>
          </a:r>
          <a:r>
            <a:rPr lang="en-US" dirty="0" smtClean="0"/>
            <a:t>opportunity </a:t>
          </a:r>
          <a:r>
            <a:rPr lang="en-US" dirty="0"/>
            <a:t>for jobs.</a:t>
          </a:r>
        </a:p>
      </dgm:t>
    </dgm:pt>
    <dgm:pt modelId="{A48DF8A8-8563-4CD9-81EB-5E972891100D}" type="parTrans" cxnId="{7D516481-0FC3-4472-8D11-AF5099EDDE3C}">
      <dgm:prSet/>
      <dgm:spPr/>
      <dgm:t>
        <a:bodyPr/>
        <a:lstStyle/>
        <a:p>
          <a:endParaRPr lang="en-US"/>
        </a:p>
      </dgm:t>
    </dgm:pt>
    <dgm:pt modelId="{7D36AE1E-AAF8-47DB-9757-ACDB78AC3038}" type="sibTrans" cxnId="{7D516481-0FC3-4472-8D11-AF5099EDDE3C}">
      <dgm:prSet/>
      <dgm:spPr/>
      <dgm:t>
        <a:bodyPr/>
        <a:lstStyle/>
        <a:p>
          <a:endParaRPr lang="en-US"/>
        </a:p>
      </dgm:t>
    </dgm:pt>
    <dgm:pt modelId="{D3284FD4-B86B-418B-8663-E0C7B935C3C5}">
      <dgm:prSet phldrT="[Text]" custT="1"/>
      <dgm:spPr/>
      <dgm:t>
        <a:bodyPr/>
        <a:lstStyle/>
        <a:p>
          <a:r>
            <a:rPr lang="en-US" sz="1400" dirty="0"/>
            <a:t>Step 5- Try to negotiate oil prices and keep the price down.</a:t>
          </a:r>
        </a:p>
      </dgm:t>
    </dgm:pt>
    <dgm:pt modelId="{072C8149-36AB-4248-9F28-29FFEE6F7BDF}" type="parTrans" cxnId="{287889A3-A6C9-408F-9928-33B406DAE5F7}">
      <dgm:prSet/>
      <dgm:spPr/>
      <dgm:t>
        <a:bodyPr/>
        <a:lstStyle/>
        <a:p>
          <a:endParaRPr lang="en-US"/>
        </a:p>
      </dgm:t>
    </dgm:pt>
    <dgm:pt modelId="{C7CFCDC7-D457-4C8E-852C-B51DB93711AA}" type="sibTrans" cxnId="{287889A3-A6C9-408F-9928-33B406DAE5F7}">
      <dgm:prSet/>
      <dgm:spPr/>
      <dgm:t>
        <a:bodyPr/>
        <a:lstStyle/>
        <a:p>
          <a:endParaRPr lang="en-US"/>
        </a:p>
      </dgm:t>
    </dgm:pt>
    <dgm:pt modelId="{1F77B517-F504-434B-9CB8-A4DF5F2CECCA}" type="pres">
      <dgm:prSet presAssocID="{6AA309F4-9DD3-4ACE-BB84-4F8FAC5EEF4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71DE68-A605-4160-BC02-925AD334E934}" type="pres">
      <dgm:prSet presAssocID="{3408C09D-7125-4003-999A-1A6082A493F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1CFB1A-337A-496F-A5A4-221203770655}" type="pres">
      <dgm:prSet presAssocID="{C71E6F83-BD48-4163-B5F1-AE3B877CF446}" presName="sibTrans" presStyleLbl="sibTrans2D1" presStyleIdx="0" presStyleCnt="5"/>
      <dgm:spPr/>
      <dgm:t>
        <a:bodyPr/>
        <a:lstStyle/>
        <a:p>
          <a:endParaRPr lang="en-US"/>
        </a:p>
      </dgm:t>
    </dgm:pt>
    <dgm:pt modelId="{7BACFC3F-1701-454A-B456-CBA5C242B868}" type="pres">
      <dgm:prSet presAssocID="{C71E6F83-BD48-4163-B5F1-AE3B877CF446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E1BAF817-EE00-4576-979A-3B9D87DEF434}" type="pres">
      <dgm:prSet presAssocID="{56154712-0CE9-4994-9272-CD3EC8607854}" presName="node" presStyleLbl="node1" presStyleIdx="1" presStyleCnt="5" custScaleX="1226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702C8C-7CE3-4269-B838-233B964AECFF}" type="pres">
      <dgm:prSet presAssocID="{7A5A1F5D-AEF6-4911-9CEF-5BEFE10A3B0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8FCC6587-E74B-469A-A79A-9FF60419124C}" type="pres">
      <dgm:prSet presAssocID="{7A5A1F5D-AEF6-4911-9CEF-5BEFE10A3B0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3060640E-FBD1-47E0-8FF2-2F48240E1F6F}" type="pres">
      <dgm:prSet presAssocID="{D9C28562-3430-4529-97E8-57E4C7233B3A}" presName="node" presStyleLbl="node1" presStyleIdx="2" presStyleCnt="5" custScaleX="130318" custScaleY="128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9CB62B-C90E-46D5-89E0-1FF2D4B4F8AB}" type="pres">
      <dgm:prSet presAssocID="{7C3DD3E4-9C40-46D9-A1F3-BCF29C41AACE}" presName="sibTrans" presStyleLbl="sibTrans2D1" presStyleIdx="2" presStyleCnt="5"/>
      <dgm:spPr/>
      <dgm:t>
        <a:bodyPr/>
        <a:lstStyle/>
        <a:p>
          <a:endParaRPr lang="en-US"/>
        </a:p>
      </dgm:t>
    </dgm:pt>
    <dgm:pt modelId="{B62F437E-5F25-4C66-AE15-94EF94202B87}" type="pres">
      <dgm:prSet presAssocID="{7C3DD3E4-9C40-46D9-A1F3-BCF29C41AACE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4E90A602-C085-42CD-A1AB-D821C8BDF4FA}" type="pres">
      <dgm:prSet presAssocID="{87D70FA8-0357-4E38-A644-D362CACBAE00}" presName="node" presStyleLbl="node1" presStyleIdx="3" presStyleCnt="5" custScaleX="127730" custScaleY="1220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5BFB73-0F68-4D61-BC5A-113F63B25999}" type="pres">
      <dgm:prSet presAssocID="{7D36AE1E-AAF8-47DB-9757-ACDB78AC3038}" presName="sibTrans" presStyleLbl="sibTrans2D1" presStyleIdx="3" presStyleCnt="5"/>
      <dgm:spPr/>
      <dgm:t>
        <a:bodyPr/>
        <a:lstStyle/>
        <a:p>
          <a:endParaRPr lang="en-US"/>
        </a:p>
      </dgm:t>
    </dgm:pt>
    <dgm:pt modelId="{F24A20A4-B99D-446C-975B-BB01548015D5}" type="pres">
      <dgm:prSet presAssocID="{7D36AE1E-AAF8-47DB-9757-ACDB78AC3038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97513E70-9AB7-4493-9784-FF06BD83CFA4}" type="pres">
      <dgm:prSet presAssocID="{D3284FD4-B86B-418B-8663-E0C7B935C3C5}" presName="node" presStyleLbl="node1" presStyleIdx="4" presStyleCnt="5" custScaleX="117748" custScaleY="1322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7C7D94-4035-4532-8038-C72437ECF9CA}" type="pres">
      <dgm:prSet presAssocID="{C7CFCDC7-D457-4C8E-852C-B51DB93711AA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D6722DC-9F70-464F-B8EC-73958AF6F2D8}" type="pres">
      <dgm:prSet presAssocID="{C7CFCDC7-D457-4C8E-852C-B51DB93711AA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CA98218D-5C67-4B7F-9F44-D8784BBA0889}" type="presOf" srcId="{7C3DD3E4-9C40-46D9-A1F3-BCF29C41AACE}" destId="{B62F437E-5F25-4C66-AE15-94EF94202B87}" srcOrd="1" destOrd="0" presId="urn:microsoft.com/office/officeart/2005/8/layout/cycle2"/>
    <dgm:cxn modelId="{0060BD21-3660-4438-A05B-52456AAF28F0}" srcId="{6AA309F4-9DD3-4ACE-BB84-4F8FAC5EEF4C}" destId="{56154712-0CE9-4994-9272-CD3EC8607854}" srcOrd="1" destOrd="0" parTransId="{A6C9FCDD-76AD-4F5E-A8EA-E6F0CE29687E}" sibTransId="{7A5A1F5D-AEF6-4911-9CEF-5BEFE10A3B0B}"/>
    <dgm:cxn modelId="{4EA4E618-7926-4767-9E97-844B22DD1584}" srcId="{6AA309F4-9DD3-4ACE-BB84-4F8FAC5EEF4C}" destId="{3408C09D-7125-4003-999A-1A6082A493F5}" srcOrd="0" destOrd="0" parTransId="{70067149-42F6-4C3D-9AA9-97B68779AFDD}" sibTransId="{C71E6F83-BD48-4163-B5F1-AE3B877CF446}"/>
    <dgm:cxn modelId="{941374EB-4BEE-43BA-9693-5609AD4B949F}" type="presOf" srcId="{C71E6F83-BD48-4163-B5F1-AE3B877CF446}" destId="{CA1CFB1A-337A-496F-A5A4-221203770655}" srcOrd="0" destOrd="0" presId="urn:microsoft.com/office/officeart/2005/8/layout/cycle2"/>
    <dgm:cxn modelId="{86044EFB-E851-46AD-B87C-959C0F9A93B1}" type="presOf" srcId="{7D36AE1E-AAF8-47DB-9757-ACDB78AC3038}" destId="{065BFB73-0F68-4D61-BC5A-113F63B25999}" srcOrd="0" destOrd="0" presId="urn:microsoft.com/office/officeart/2005/8/layout/cycle2"/>
    <dgm:cxn modelId="{D09B1C5C-C403-488D-B38B-4AAE0CAD70EB}" type="presOf" srcId="{6AA309F4-9DD3-4ACE-BB84-4F8FAC5EEF4C}" destId="{1F77B517-F504-434B-9CB8-A4DF5F2CECCA}" srcOrd="0" destOrd="0" presId="urn:microsoft.com/office/officeart/2005/8/layout/cycle2"/>
    <dgm:cxn modelId="{DBF388CD-A7A3-477E-ABA9-DBEBBAE15582}" type="presOf" srcId="{7D36AE1E-AAF8-47DB-9757-ACDB78AC3038}" destId="{F24A20A4-B99D-446C-975B-BB01548015D5}" srcOrd="1" destOrd="0" presId="urn:microsoft.com/office/officeart/2005/8/layout/cycle2"/>
    <dgm:cxn modelId="{DDC23C88-B126-476E-B21A-8A719A602514}" type="presOf" srcId="{7A5A1F5D-AEF6-4911-9CEF-5BEFE10A3B0B}" destId="{8FCC6587-E74B-469A-A79A-9FF60419124C}" srcOrd="1" destOrd="0" presId="urn:microsoft.com/office/officeart/2005/8/layout/cycle2"/>
    <dgm:cxn modelId="{4029444A-82D8-44A2-B1CB-839624F160C4}" srcId="{6AA309F4-9DD3-4ACE-BB84-4F8FAC5EEF4C}" destId="{D9C28562-3430-4529-97E8-57E4C7233B3A}" srcOrd="2" destOrd="0" parTransId="{BAACCA86-979D-4020-95AA-66B07726A50C}" sibTransId="{7C3DD3E4-9C40-46D9-A1F3-BCF29C41AACE}"/>
    <dgm:cxn modelId="{048A112E-9577-489C-B1F5-EE8F8AC0F777}" type="presOf" srcId="{C71E6F83-BD48-4163-B5F1-AE3B877CF446}" destId="{7BACFC3F-1701-454A-B456-CBA5C242B868}" srcOrd="1" destOrd="0" presId="urn:microsoft.com/office/officeart/2005/8/layout/cycle2"/>
    <dgm:cxn modelId="{EF92601C-86FB-40F4-A8D6-A6B05D3C6380}" type="presOf" srcId="{C7CFCDC7-D457-4C8E-852C-B51DB93711AA}" destId="{717C7D94-4035-4532-8038-C72437ECF9CA}" srcOrd="0" destOrd="0" presId="urn:microsoft.com/office/officeart/2005/8/layout/cycle2"/>
    <dgm:cxn modelId="{9686AB68-E7ED-4AC2-9C95-F3976812CA9D}" type="presOf" srcId="{3408C09D-7125-4003-999A-1A6082A493F5}" destId="{2F71DE68-A605-4160-BC02-925AD334E934}" srcOrd="0" destOrd="0" presId="urn:microsoft.com/office/officeart/2005/8/layout/cycle2"/>
    <dgm:cxn modelId="{741D955F-7B91-40BE-A772-1963D0F99DF6}" type="presOf" srcId="{7C3DD3E4-9C40-46D9-A1F3-BCF29C41AACE}" destId="{0C9CB62B-C90E-46D5-89E0-1FF2D4B4F8AB}" srcOrd="0" destOrd="0" presId="urn:microsoft.com/office/officeart/2005/8/layout/cycle2"/>
    <dgm:cxn modelId="{287889A3-A6C9-408F-9928-33B406DAE5F7}" srcId="{6AA309F4-9DD3-4ACE-BB84-4F8FAC5EEF4C}" destId="{D3284FD4-B86B-418B-8663-E0C7B935C3C5}" srcOrd="4" destOrd="0" parTransId="{072C8149-36AB-4248-9F28-29FFEE6F7BDF}" sibTransId="{C7CFCDC7-D457-4C8E-852C-B51DB93711AA}"/>
    <dgm:cxn modelId="{7BC5CECC-DE21-4BD1-AB48-FC3D14E2CE4D}" type="presOf" srcId="{56154712-0CE9-4994-9272-CD3EC8607854}" destId="{E1BAF817-EE00-4576-979A-3B9D87DEF434}" srcOrd="0" destOrd="0" presId="urn:microsoft.com/office/officeart/2005/8/layout/cycle2"/>
    <dgm:cxn modelId="{50C59FFF-E901-4E48-ADD6-49FE5932591F}" type="presOf" srcId="{D9C28562-3430-4529-97E8-57E4C7233B3A}" destId="{3060640E-FBD1-47E0-8FF2-2F48240E1F6F}" srcOrd="0" destOrd="0" presId="urn:microsoft.com/office/officeart/2005/8/layout/cycle2"/>
    <dgm:cxn modelId="{7742ABBE-DB3B-4D2E-A0E1-054C6335022C}" type="presOf" srcId="{D3284FD4-B86B-418B-8663-E0C7B935C3C5}" destId="{97513E70-9AB7-4493-9784-FF06BD83CFA4}" srcOrd="0" destOrd="0" presId="urn:microsoft.com/office/officeart/2005/8/layout/cycle2"/>
    <dgm:cxn modelId="{7D516481-0FC3-4472-8D11-AF5099EDDE3C}" srcId="{6AA309F4-9DD3-4ACE-BB84-4F8FAC5EEF4C}" destId="{87D70FA8-0357-4E38-A644-D362CACBAE00}" srcOrd="3" destOrd="0" parTransId="{A48DF8A8-8563-4CD9-81EB-5E972891100D}" sibTransId="{7D36AE1E-AAF8-47DB-9757-ACDB78AC3038}"/>
    <dgm:cxn modelId="{0A2C9C94-5F79-4B49-9E34-740413FBDB87}" type="presOf" srcId="{7A5A1F5D-AEF6-4911-9CEF-5BEFE10A3B0B}" destId="{69702C8C-7CE3-4269-B838-233B964AECFF}" srcOrd="0" destOrd="0" presId="urn:microsoft.com/office/officeart/2005/8/layout/cycle2"/>
    <dgm:cxn modelId="{D770C6E3-86B4-48E7-B7E2-DDA7EB06B1E9}" type="presOf" srcId="{87D70FA8-0357-4E38-A644-D362CACBAE00}" destId="{4E90A602-C085-42CD-A1AB-D821C8BDF4FA}" srcOrd="0" destOrd="0" presId="urn:microsoft.com/office/officeart/2005/8/layout/cycle2"/>
    <dgm:cxn modelId="{639CC23E-E45D-4DA4-B445-B2DF43D9E5B9}" type="presOf" srcId="{C7CFCDC7-D457-4C8E-852C-B51DB93711AA}" destId="{ED6722DC-9F70-464F-B8EC-73958AF6F2D8}" srcOrd="1" destOrd="0" presId="urn:microsoft.com/office/officeart/2005/8/layout/cycle2"/>
    <dgm:cxn modelId="{E2C4A406-9031-40CB-A197-A66CE5FF88BB}" type="presParOf" srcId="{1F77B517-F504-434B-9CB8-A4DF5F2CECCA}" destId="{2F71DE68-A605-4160-BC02-925AD334E934}" srcOrd="0" destOrd="0" presId="urn:microsoft.com/office/officeart/2005/8/layout/cycle2"/>
    <dgm:cxn modelId="{532C754D-9DD0-4099-BFAB-AAC430C47B5F}" type="presParOf" srcId="{1F77B517-F504-434B-9CB8-A4DF5F2CECCA}" destId="{CA1CFB1A-337A-496F-A5A4-221203770655}" srcOrd="1" destOrd="0" presId="urn:microsoft.com/office/officeart/2005/8/layout/cycle2"/>
    <dgm:cxn modelId="{FCE40ED0-7BCF-43BE-B23A-C2E0D0FFDA91}" type="presParOf" srcId="{CA1CFB1A-337A-496F-A5A4-221203770655}" destId="{7BACFC3F-1701-454A-B456-CBA5C242B868}" srcOrd="0" destOrd="0" presId="urn:microsoft.com/office/officeart/2005/8/layout/cycle2"/>
    <dgm:cxn modelId="{BCB2228A-BAE5-433C-AE6D-8B12DC82CA41}" type="presParOf" srcId="{1F77B517-F504-434B-9CB8-A4DF5F2CECCA}" destId="{E1BAF817-EE00-4576-979A-3B9D87DEF434}" srcOrd="2" destOrd="0" presId="urn:microsoft.com/office/officeart/2005/8/layout/cycle2"/>
    <dgm:cxn modelId="{B2B7EEB2-94D6-4EB4-9759-835BB4711B12}" type="presParOf" srcId="{1F77B517-F504-434B-9CB8-A4DF5F2CECCA}" destId="{69702C8C-7CE3-4269-B838-233B964AECFF}" srcOrd="3" destOrd="0" presId="urn:microsoft.com/office/officeart/2005/8/layout/cycle2"/>
    <dgm:cxn modelId="{42245A32-5E7D-493B-892D-500548A09994}" type="presParOf" srcId="{69702C8C-7CE3-4269-B838-233B964AECFF}" destId="{8FCC6587-E74B-469A-A79A-9FF60419124C}" srcOrd="0" destOrd="0" presId="urn:microsoft.com/office/officeart/2005/8/layout/cycle2"/>
    <dgm:cxn modelId="{59E95B24-5DFE-4911-A37E-806FA36EBCCC}" type="presParOf" srcId="{1F77B517-F504-434B-9CB8-A4DF5F2CECCA}" destId="{3060640E-FBD1-47E0-8FF2-2F48240E1F6F}" srcOrd="4" destOrd="0" presId="urn:microsoft.com/office/officeart/2005/8/layout/cycle2"/>
    <dgm:cxn modelId="{0E192CDB-AB8D-4359-97A6-8AF98EF35933}" type="presParOf" srcId="{1F77B517-F504-434B-9CB8-A4DF5F2CECCA}" destId="{0C9CB62B-C90E-46D5-89E0-1FF2D4B4F8AB}" srcOrd="5" destOrd="0" presId="urn:microsoft.com/office/officeart/2005/8/layout/cycle2"/>
    <dgm:cxn modelId="{DDC3E619-3F9D-43DA-90D4-7B15BFFBC69C}" type="presParOf" srcId="{0C9CB62B-C90E-46D5-89E0-1FF2D4B4F8AB}" destId="{B62F437E-5F25-4C66-AE15-94EF94202B87}" srcOrd="0" destOrd="0" presId="urn:microsoft.com/office/officeart/2005/8/layout/cycle2"/>
    <dgm:cxn modelId="{58F69D05-4AF2-4405-9BDE-C55EDF74708E}" type="presParOf" srcId="{1F77B517-F504-434B-9CB8-A4DF5F2CECCA}" destId="{4E90A602-C085-42CD-A1AB-D821C8BDF4FA}" srcOrd="6" destOrd="0" presId="urn:microsoft.com/office/officeart/2005/8/layout/cycle2"/>
    <dgm:cxn modelId="{1FB4251A-148A-4B62-BA73-9AA578DC34D3}" type="presParOf" srcId="{1F77B517-F504-434B-9CB8-A4DF5F2CECCA}" destId="{065BFB73-0F68-4D61-BC5A-113F63B25999}" srcOrd="7" destOrd="0" presId="urn:microsoft.com/office/officeart/2005/8/layout/cycle2"/>
    <dgm:cxn modelId="{EFCBEB16-D542-4656-ACD8-C8263CC73096}" type="presParOf" srcId="{065BFB73-0F68-4D61-BC5A-113F63B25999}" destId="{F24A20A4-B99D-446C-975B-BB01548015D5}" srcOrd="0" destOrd="0" presId="urn:microsoft.com/office/officeart/2005/8/layout/cycle2"/>
    <dgm:cxn modelId="{72B6D231-55BE-432C-AF49-F3CB73351507}" type="presParOf" srcId="{1F77B517-F504-434B-9CB8-A4DF5F2CECCA}" destId="{97513E70-9AB7-4493-9784-FF06BD83CFA4}" srcOrd="8" destOrd="0" presId="urn:microsoft.com/office/officeart/2005/8/layout/cycle2"/>
    <dgm:cxn modelId="{898D749C-0836-423C-A65F-7B7280E01CAB}" type="presParOf" srcId="{1F77B517-F504-434B-9CB8-A4DF5F2CECCA}" destId="{717C7D94-4035-4532-8038-C72437ECF9CA}" srcOrd="9" destOrd="0" presId="urn:microsoft.com/office/officeart/2005/8/layout/cycle2"/>
    <dgm:cxn modelId="{8EF5CCD2-6E17-4BED-9196-10A287BA2A66}" type="presParOf" srcId="{717C7D94-4035-4532-8038-C72437ECF9CA}" destId="{ED6722DC-9F70-464F-B8EC-73958AF6F2D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71DE68-A605-4160-BC02-925AD334E934}">
      <dsp:nvSpPr>
        <dsp:cNvPr id="0" name=""/>
        <dsp:cNvSpPr/>
      </dsp:nvSpPr>
      <dsp:spPr>
        <a:xfrm>
          <a:off x="2000747" y="-102230"/>
          <a:ext cx="1449288" cy="1449288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Step 1 -Decreasing the national debt.</a:t>
          </a:r>
        </a:p>
      </dsp:txBody>
      <dsp:txXfrm>
        <a:off x="2000747" y="-102230"/>
        <a:ext cx="1449288" cy="1449288"/>
      </dsp:txXfrm>
    </dsp:sp>
    <dsp:sp modelId="{CA1CFB1A-337A-496F-A5A4-221203770655}">
      <dsp:nvSpPr>
        <dsp:cNvPr id="0" name=""/>
        <dsp:cNvSpPr/>
      </dsp:nvSpPr>
      <dsp:spPr>
        <a:xfrm rot="2160000">
          <a:off x="3392136" y="983939"/>
          <a:ext cx="334942" cy="4891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2160000">
        <a:off x="3392136" y="983939"/>
        <a:ext cx="334942" cy="489134"/>
      </dsp:txXfrm>
    </dsp:sp>
    <dsp:sp modelId="{E1BAF817-EE00-4576-979A-3B9D87DEF434}">
      <dsp:nvSpPr>
        <dsp:cNvPr id="0" name=""/>
        <dsp:cNvSpPr/>
      </dsp:nvSpPr>
      <dsp:spPr>
        <a:xfrm>
          <a:off x="3597630" y="1177290"/>
          <a:ext cx="1777740" cy="1449288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76561"/>
                <a:satOff val="-1098"/>
                <a:lumOff val="6404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6561"/>
                <a:satOff val="-1098"/>
                <a:lumOff val="6404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6561"/>
                <a:satOff val="-1098"/>
                <a:lumOff val="64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Step 2- Raising the amount of money spent on health care.</a:t>
          </a:r>
        </a:p>
      </dsp:txBody>
      <dsp:txXfrm>
        <a:off x="3597630" y="1177290"/>
        <a:ext cx="1777740" cy="1449288"/>
      </dsp:txXfrm>
    </dsp:sp>
    <dsp:sp modelId="{69702C8C-7CE3-4269-B838-233B964AECFF}">
      <dsp:nvSpPr>
        <dsp:cNvPr id="0" name=""/>
        <dsp:cNvSpPr/>
      </dsp:nvSpPr>
      <dsp:spPr>
        <a:xfrm rot="6480000">
          <a:off x="4047960" y="2592377"/>
          <a:ext cx="269473" cy="4891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76575"/>
                <a:satOff val="-1064"/>
                <a:lumOff val="5738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76575"/>
                <a:satOff val="-1064"/>
                <a:lumOff val="5738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76575"/>
                <a:satOff val="-1064"/>
                <a:lumOff val="57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6480000">
        <a:off x="4047960" y="2592377"/>
        <a:ext cx="269473" cy="489134"/>
      </dsp:txXfrm>
    </dsp:sp>
    <dsp:sp modelId="{3060640E-FBD1-47E0-8FF2-2F48240E1F6F}">
      <dsp:nvSpPr>
        <dsp:cNvPr id="0" name=""/>
        <dsp:cNvSpPr/>
      </dsp:nvSpPr>
      <dsp:spPr>
        <a:xfrm>
          <a:off x="2869475" y="3041654"/>
          <a:ext cx="1888683" cy="186117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53123"/>
                <a:satOff val="-2196"/>
                <a:lumOff val="1280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Step 3- Making sure that the citizens are protected using less money by decreasing military spending.</a:t>
          </a:r>
        </a:p>
      </dsp:txBody>
      <dsp:txXfrm>
        <a:off x="2869475" y="3041654"/>
        <a:ext cx="1888683" cy="1861176"/>
      </dsp:txXfrm>
    </dsp:sp>
    <dsp:sp modelId="{0C9CB62B-C90E-46D5-89E0-1FF2D4B4F8AB}">
      <dsp:nvSpPr>
        <dsp:cNvPr id="0" name=""/>
        <dsp:cNvSpPr/>
      </dsp:nvSpPr>
      <dsp:spPr>
        <a:xfrm rot="10800000">
          <a:off x="2639284" y="3727674"/>
          <a:ext cx="162668" cy="4891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53150"/>
                <a:satOff val="-2127"/>
                <a:lumOff val="11477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153150"/>
                <a:satOff val="-2127"/>
                <a:lumOff val="11477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153150"/>
                <a:satOff val="-2127"/>
                <a:lumOff val="114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2639284" y="3727674"/>
        <a:ext cx="162668" cy="489134"/>
      </dsp:txXfrm>
    </dsp:sp>
    <dsp:sp modelId="{4E90A602-C085-42CD-A1AB-D821C8BDF4FA}">
      <dsp:nvSpPr>
        <dsp:cNvPr id="0" name=""/>
        <dsp:cNvSpPr/>
      </dsp:nvSpPr>
      <dsp:spPr>
        <a:xfrm>
          <a:off x="711378" y="3087531"/>
          <a:ext cx="1851175" cy="1769421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229684"/>
                <a:satOff val="-3294"/>
                <a:lumOff val="19211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29684"/>
                <a:satOff val="-3294"/>
                <a:lumOff val="19211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29684"/>
                <a:satOff val="-3294"/>
                <a:lumOff val="1921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Step 4-Increase the citizens </a:t>
          </a:r>
          <a:r>
            <a:rPr lang="en-US" sz="1700" kern="1200" dirty="0" smtClean="0"/>
            <a:t>opportunity </a:t>
          </a:r>
          <a:r>
            <a:rPr lang="en-US" sz="1700" kern="1200" dirty="0"/>
            <a:t>for jobs.</a:t>
          </a:r>
        </a:p>
      </dsp:txBody>
      <dsp:txXfrm>
        <a:off x="711378" y="3087531"/>
        <a:ext cx="1851175" cy="1769421"/>
      </dsp:txXfrm>
    </dsp:sp>
    <dsp:sp modelId="{065BFB73-0F68-4D61-BC5A-113F63B25999}">
      <dsp:nvSpPr>
        <dsp:cNvPr id="0" name=""/>
        <dsp:cNvSpPr/>
      </dsp:nvSpPr>
      <dsp:spPr>
        <a:xfrm rot="15120000">
          <a:off x="1220518" y="2724981"/>
          <a:ext cx="181306" cy="4891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29725"/>
                <a:satOff val="-3191"/>
                <a:lumOff val="17215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229725"/>
                <a:satOff val="-3191"/>
                <a:lumOff val="17215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229725"/>
                <a:satOff val="-3191"/>
                <a:lumOff val="172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5120000">
        <a:off x="1220518" y="2724981"/>
        <a:ext cx="181306" cy="489134"/>
      </dsp:txXfrm>
    </dsp:sp>
    <dsp:sp modelId="{97513E70-9AB7-4493-9784-FF06BD83CFA4}">
      <dsp:nvSpPr>
        <dsp:cNvPr id="0" name=""/>
        <dsp:cNvSpPr/>
      </dsp:nvSpPr>
      <dsp:spPr>
        <a:xfrm>
          <a:off x="111028" y="943838"/>
          <a:ext cx="1706507" cy="1916190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Step 5- Try to negotiate oil prices and keep the price down.</a:t>
          </a:r>
        </a:p>
      </dsp:txBody>
      <dsp:txXfrm>
        <a:off x="111028" y="943838"/>
        <a:ext cx="1706507" cy="1916190"/>
      </dsp:txXfrm>
    </dsp:sp>
    <dsp:sp modelId="{717C7D94-4035-4532-8038-C72437ECF9CA}">
      <dsp:nvSpPr>
        <dsp:cNvPr id="0" name=""/>
        <dsp:cNvSpPr/>
      </dsp:nvSpPr>
      <dsp:spPr>
        <a:xfrm rot="19440000">
          <a:off x="1752840" y="975333"/>
          <a:ext cx="300361" cy="4891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06300"/>
                <a:satOff val="-4255"/>
                <a:lumOff val="22954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306300"/>
                <a:satOff val="-4255"/>
                <a:lumOff val="22954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306300"/>
                <a:satOff val="-4255"/>
                <a:lumOff val="2295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9440000">
        <a:off x="1752840" y="975333"/>
        <a:ext cx="300361" cy="489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D8D6-CF06-42C7-8B0A-50D8D19F8E95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16384-B602-4595-95D5-BD17ABF96E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828800" y="1828803"/>
          <a:ext cx="5486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Greene County Career 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26158</dc:creator>
  <cp:lastModifiedBy>1005511</cp:lastModifiedBy>
  <cp:revision>1</cp:revision>
  <dcterms:created xsi:type="dcterms:W3CDTF">2009-11-16T15:56:17Z</dcterms:created>
  <dcterms:modified xsi:type="dcterms:W3CDTF">2009-11-19T15:35:17Z</dcterms:modified>
</cp:coreProperties>
</file>